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4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0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5" d="100"/>
          <a:sy n="125" d="100"/>
        </p:scale>
        <p:origin x="29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BA8B089-8A4E-ECA5-7661-96359A1489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C11CC4-7E8C-BD45-E714-9226B4370B6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29AAF5-F3CD-4F2D-A5A8-0A1EC7B7C6CE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0081A7-5ABA-E3FA-D775-3D827908BEA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C3B09-A029-06CA-FBDC-AC64CBDC733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2FDC1-9923-43C1-9BC3-358EB8873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486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E56B-6244-4002-9225-B4C01FFA8D18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D370-D755-48F6-8CEA-312B4052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097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E56B-6244-4002-9225-B4C01FFA8D18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D370-D755-48F6-8CEA-312B4052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660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E56B-6244-4002-9225-B4C01FFA8D18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D370-D755-48F6-8CEA-312B4052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78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E56B-6244-4002-9225-B4C01FFA8D18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D370-D755-48F6-8CEA-312B4052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672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E56B-6244-4002-9225-B4C01FFA8D18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D370-D755-48F6-8CEA-312B4052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9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E56B-6244-4002-9225-B4C01FFA8D18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D370-D755-48F6-8CEA-312B4052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971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E56B-6244-4002-9225-B4C01FFA8D18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D370-D755-48F6-8CEA-312B4052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532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E56B-6244-4002-9225-B4C01FFA8D18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D370-D755-48F6-8CEA-312B4052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626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E56B-6244-4002-9225-B4C01FFA8D18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D370-D755-48F6-8CEA-312B4052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122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E56B-6244-4002-9225-B4C01FFA8D18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D370-D755-48F6-8CEA-312B4052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602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E56B-6244-4002-9225-B4C01FFA8D18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D370-D755-48F6-8CEA-312B4052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59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0CE56B-6244-4002-9225-B4C01FFA8D18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39D370-D755-48F6-8CEA-312B4052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908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CD5B2-1F1F-5BA1-4CA0-6EAAC186B4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0995" y="226034"/>
            <a:ext cx="5829300" cy="3183467"/>
          </a:xfrm>
        </p:spPr>
        <p:txBody>
          <a:bodyPr/>
          <a:lstStyle/>
          <a:p>
            <a:r>
              <a:rPr lang="en-US" dirty="0"/>
              <a:t>Roman-CGI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7A6F38-6DE8-CBDA-7CC7-D3A08FDB30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3895" y="3532267"/>
            <a:ext cx="5143500" cy="2207683"/>
          </a:xfrm>
        </p:spPr>
        <p:txBody>
          <a:bodyPr/>
          <a:lstStyle/>
          <a:p>
            <a:r>
              <a:rPr lang="en-US" dirty="0"/>
              <a:t>1:11 Scale Assembly</a:t>
            </a:r>
          </a:p>
        </p:txBody>
      </p:sp>
      <p:pic>
        <p:nvPicPr>
          <p:cNvPr id="5" name="Picture 4" descr="A close-up of a machine&#10;&#10;Description automatically generated">
            <a:extLst>
              <a:ext uri="{FF2B5EF4-FFF2-40B4-BE49-F238E27FC236}">
                <a16:creationId xmlns:a16="http://schemas.microsoft.com/office/drawing/2014/main" id="{B3770787-D45B-66FE-E199-73C8D8E636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01" t="10264" r="17640" b="16485"/>
          <a:stretch/>
        </p:blipFill>
        <p:spPr>
          <a:xfrm>
            <a:off x="948931" y="4132032"/>
            <a:ext cx="4960137" cy="4251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689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diagram of a machine&#10;&#10;Description automatically generated with medium confidence">
            <a:extLst>
              <a:ext uri="{FF2B5EF4-FFF2-40B4-BE49-F238E27FC236}">
                <a16:creationId xmlns:a16="http://schemas.microsoft.com/office/drawing/2014/main" id="{1C608DE3-9310-411D-97C2-E98217F410E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29" t="3450" r="34155" b="6186"/>
          <a:stretch/>
        </p:blipFill>
        <p:spPr>
          <a:xfrm>
            <a:off x="1777583" y="403496"/>
            <a:ext cx="4690300" cy="833700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3A2D4D6-12AB-492C-C515-E95FCCA5F5B1}"/>
              </a:ext>
            </a:extLst>
          </p:cNvPr>
          <p:cNvSpPr txBox="1"/>
          <p:nvPr/>
        </p:nvSpPr>
        <p:spPr>
          <a:xfrm>
            <a:off x="514865" y="7104807"/>
            <a:ext cx="2525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10492001-1_D-Rescaled(1in11)_C1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0194DA-8F01-C3A3-00D3-B9B71498F36B}"/>
              </a:ext>
            </a:extLst>
          </p:cNvPr>
          <p:cNvSpPr txBox="1"/>
          <p:nvPr/>
        </p:nvSpPr>
        <p:spPr>
          <a:xfrm>
            <a:off x="3942448" y="4895679"/>
            <a:ext cx="2525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10492001-1_D-Rescaled(1in11)_C2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D634AE-78B1-3DE4-C9CD-CD142AB61762}"/>
              </a:ext>
            </a:extLst>
          </p:cNvPr>
          <p:cNvSpPr txBox="1"/>
          <p:nvPr/>
        </p:nvSpPr>
        <p:spPr>
          <a:xfrm>
            <a:off x="200952" y="4861236"/>
            <a:ext cx="2525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10492001-1_D-Rescaled(1in11)_C3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CA3F81-9092-F876-39BA-31FB36F10AB9}"/>
              </a:ext>
            </a:extLst>
          </p:cNvPr>
          <p:cNvSpPr txBox="1"/>
          <p:nvPr/>
        </p:nvSpPr>
        <p:spPr>
          <a:xfrm>
            <a:off x="320984" y="2894664"/>
            <a:ext cx="2525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10492001-1_D-Rescaled(1in11)_C4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E0C0AE-13A3-3775-2BAE-8EF87206DD32}"/>
              </a:ext>
            </a:extLst>
          </p:cNvPr>
          <p:cNvSpPr txBox="1"/>
          <p:nvPr/>
        </p:nvSpPr>
        <p:spPr>
          <a:xfrm>
            <a:off x="320984" y="512594"/>
            <a:ext cx="2525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10492001-1_D-Rescaled(1in11)_C5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8204442-B389-DECC-E3F9-0CD6A76EDBE5}"/>
              </a:ext>
            </a:extLst>
          </p:cNvPr>
          <p:cNvCxnSpPr/>
          <p:nvPr/>
        </p:nvCxnSpPr>
        <p:spPr>
          <a:xfrm>
            <a:off x="2314683" y="757080"/>
            <a:ext cx="411704" cy="28322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0487F46-6873-D7A9-68D6-33267E62ED15}"/>
              </a:ext>
            </a:extLst>
          </p:cNvPr>
          <p:cNvCxnSpPr/>
          <p:nvPr/>
        </p:nvCxnSpPr>
        <p:spPr>
          <a:xfrm>
            <a:off x="1978864" y="3165440"/>
            <a:ext cx="411704" cy="28322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0F4804B-7969-D820-D0F1-077BDCDA9E11}"/>
              </a:ext>
            </a:extLst>
          </p:cNvPr>
          <p:cNvCxnSpPr>
            <a:cxnSpLocks/>
          </p:cNvCxnSpPr>
          <p:nvPr/>
        </p:nvCxnSpPr>
        <p:spPr>
          <a:xfrm flipH="1">
            <a:off x="4047193" y="5138235"/>
            <a:ext cx="496564" cy="32880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3E9741E-2F29-CE5F-6CD8-85240DF570AE}"/>
              </a:ext>
            </a:extLst>
          </p:cNvPr>
          <p:cNvCxnSpPr/>
          <p:nvPr/>
        </p:nvCxnSpPr>
        <p:spPr>
          <a:xfrm>
            <a:off x="1978864" y="5083457"/>
            <a:ext cx="411704" cy="28322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BC36064-BD98-D543-073E-34230311B43B}"/>
              </a:ext>
            </a:extLst>
          </p:cNvPr>
          <p:cNvCxnSpPr/>
          <p:nvPr/>
        </p:nvCxnSpPr>
        <p:spPr>
          <a:xfrm>
            <a:off x="2314683" y="7381806"/>
            <a:ext cx="411704" cy="28322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1104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green object with yellow and green objects&#10;&#10;Description automatically generated with medium confidence">
            <a:extLst>
              <a:ext uri="{FF2B5EF4-FFF2-40B4-BE49-F238E27FC236}">
                <a16:creationId xmlns:a16="http://schemas.microsoft.com/office/drawing/2014/main" id="{BEB52FAA-0524-7E4E-0E7E-B9CB4536AFD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69" t="7072" r="30503" b="2535"/>
          <a:stretch/>
        </p:blipFill>
        <p:spPr>
          <a:xfrm>
            <a:off x="418597" y="2470186"/>
            <a:ext cx="6326921" cy="5888887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3D57DB22-BA06-C522-80B7-83385A14B785}"/>
              </a:ext>
            </a:extLst>
          </p:cNvPr>
          <p:cNvSpPr/>
          <p:nvPr/>
        </p:nvSpPr>
        <p:spPr>
          <a:xfrm>
            <a:off x="3010237" y="3236815"/>
            <a:ext cx="386395" cy="37223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15847F8-22E1-1CC8-32A0-065A5B1277E8}"/>
              </a:ext>
            </a:extLst>
          </p:cNvPr>
          <p:cNvSpPr/>
          <p:nvPr/>
        </p:nvSpPr>
        <p:spPr>
          <a:xfrm>
            <a:off x="4392627" y="3201750"/>
            <a:ext cx="386395" cy="37223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03B497B-A374-09C3-38C6-B1ECE2D25048}"/>
              </a:ext>
            </a:extLst>
          </p:cNvPr>
          <p:cNvSpPr/>
          <p:nvPr/>
        </p:nvSpPr>
        <p:spPr>
          <a:xfrm>
            <a:off x="4300243" y="3824836"/>
            <a:ext cx="386395" cy="37223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7396BD7-442B-D03C-4DAE-C04161DDC322}"/>
              </a:ext>
            </a:extLst>
          </p:cNvPr>
          <p:cNvSpPr/>
          <p:nvPr/>
        </p:nvSpPr>
        <p:spPr>
          <a:xfrm>
            <a:off x="5818848" y="6121626"/>
            <a:ext cx="386395" cy="37223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6807A28-BE4C-C4B4-464C-612CA76FB909}"/>
              </a:ext>
            </a:extLst>
          </p:cNvPr>
          <p:cNvSpPr/>
          <p:nvPr/>
        </p:nvSpPr>
        <p:spPr>
          <a:xfrm>
            <a:off x="5432453" y="7819604"/>
            <a:ext cx="386395" cy="37223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B461A42-C92E-92FD-D4DB-FAC9993103CF}"/>
              </a:ext>
            </a:extLst>
          </p:cNvPr>
          <p:cNvSpPr/>
          <p:nvPr/>
        </p:nvSpPr>
        <p:spPr>
          <a:xfrm>
            <a:off x="4686638" y="7735987"/>
            <a:ext cx="386395" cy="37223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76A06F1-D1F7-A648-874D-2AABF2F06962}"/>
              </a:ext>
            </a:extLst>
          </p:cNvPr>
          <p:cNvSpPr/>
          <p:nvPr/>
        </p:nvSpPr>
        <p:spPr>
          <a:xfrm>
            <a:off x="1990641" y="7072440"/>
            <a:ext cx="386395" cy="37223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D218CEF-8ADC-8C50-9014-9CE600EDF771}"/>
              </a:ext>
            </a:extLst>
          </p:cNvPr>
          <p:cNvSpPr/>
          <p:nvPr/>
        </p:nvSpPr>
        <p:spPr>
          <a:xfrm>
            <a:off x="1479494" y="7370496"/>
            <a:ext cx="386395" cy="37223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19C6268-7C6E-0C7E-BE4E-7FBF57E7F228}"/>
              </a:ext>
            </a:extLst>
          </p:cNvPr>
          <p:cNvSpPr/>
          <p:nvPr/>
        </p:nvSpPr>
        <p:spPr>
          <a:xfrm>
            <a:off x="992623" y="6033962"/>
            <a:ext cx="386395" cy="37223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3E69D25-FCBF-8D88-E5D7-E8D3032D1FA3}"/>
              </a:ext>
            </a:extLst>
          </p:cNvPr>
          <p:cNvSpPr txBox="1"/>
          <p:nvPr/>
        </p:nvSpPr>
        <p:spPr>
          <a:xfrm>
            <a:off x="1083337" y="610179"/>
            <a:ext cx="1910716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Strut Location:</a:t>
            </a:r>
          </a:p>
          <a:p>
            <a:r>
              <a:rPr lang="en-US" sz="1400" dirty="0"/>
              <a:t>B-Back Yellow</a:t>
            </a:r>
          </a:p>
          <a:p>
            <a:r>
              <a:rPr lang="en-US" sz="1400" dirty="0"/>
              <a:t>M-Middle Yellow</a:t>
            </a:r>
          </a:p>
          <a:p>
            <a:r>
              <a:rPr lang="en-US" sz="1400" dirty="0"/>
              <a:t>F-Front Yellow</a:t>
            </a:r>
          </a:p>
          <a:p>
            <a:r>
              <a:rPr lang="en-US" sz="1400" dirty="0"/>
              <a:t>R-Right Green</a:t>
            </a:r>
          </a:p>
          <a:p>
            <a:r>
              <a:rPr lang="en-US" sz="1400" dirty="0"/>
              <a:t>L-Left Green</a:t>
            </a:r>
          </a:p>
          <a:p>
            <a:r>
              <a:rPr lang="en-US" sz="1400" dirty="0"/>
              <a:t>F-Front Green</a:t>
            </a:r>
          </a:p>
        </p:txBody>
      </p:sp>
    </p:spTree>
    <p:extLst>
      <p:ext uri="{BB962C8B-B14F-4D97-AF65-F5344CB8AC3E}">
        <p14:creationId xmlns:p14="http://schemas.microsoft.com/office/powerpoint/2010/main" val="1420523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928BF-18A2-FB8D-E405-02567E4C8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212" y="891438"/>
            <a:ext cx="2571117" cy="1042559"/>
          </a:xfrm>
        </p:spPr>
        <p:txBody>
          <a:bodyPr>
            <a:normAutofit/>
          </a:bodyPr>
          <a:lstStyle/>
          <a:p>
            <a:r>
              <a:rPr lang="en-US" sz="2000" dirty="0"/>
              <a:t>Overall Dimensions:</a:t>
            </a:r>
            <a:br>
              <a:rPr lang="en-US" sz="2000" dirty="0"/>
            </a:br>
            <a:r>
              <a:rPr lang="en-US" sz="2000" dirty="0"/>
              <a:t>6.28” x 6.04” x 3.94”</a:t>
            </a:r>
          </a:p>
        </p:txBody>
      </p:sp>
      <p:pic>
        <p:nvPicPr>
          <p:cNvPr id="5" name="Content Placeholder 4" descr="A grey machine with yellow lines&#10;&#10;Description automatically generated with medium confidence">
            <a:extLst>
              <a:ext uri="{FF2B5EF4-FFF2-40B4-BE49-F238E27FC236}">
                <a16:creationId xmlns:a16="http://schemas.microsoft.com/office/drawing/2014/main" id="{4BDE513B-A2BA-04DC-6934-51BB70675C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5" t="506" r="8103" b="5802"/>
          <a:stretch/>
        </p:blipFill>
        <p:spPr>
          <a:xfrm>
            <a:off x="157505" y="2435703"/>
            <a:ext cx="6542989" cy="5017063"/>
          </a:xfrm>
        </p:spPr>
      </p:pic>
    </p:spTree>
    <p:extLst>
      <p:ext uri="{BB962C8B-B14F-4D97-AF65-F5344CB8AC3E}">
        <p14:creationId xmlns:p14="http://schemas.microsoft.com/office/powerpoint/2010/main" val="1004662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66</Words>
  <Application>Microsoft Office PowerPoint</Application>
  <PresentationFormat>Letter Paper (8.5x11 in)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Roman-CGI </vt:lpstr>
      <vt:lpstr>PowerPoint Presentation</vt:lpstr>
      <vt:lpstr>PowerPoint Presentation</vt:lpstr>
      <vt:lpstr>Overall Dimensions: 6.28” x 6.04” x 3.94”</vt:lpstr>
    </vt:vector>
  </TitlesOfParts>
  <Company>JPL ITSD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Ramirez, Hector R (US 357H)</dc:creator>
  <cp:lastModifiedBy>Ramirez, Hector R (US 357H)</cp:lastModifiedBy>
  <cp:revision>3</cp:revision>
  <dcterms:created xsi:type="dcterms:W3CDTF">2024-08-14T21:09:55Z</dcterms:created>
  <dcterms:modified xsi:type="dcterms:W3CDTF">2024-08-14T22:24:33Z</dcterms:modified>
</cp:coreProperties>
</file>